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14908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ЭКОЛОГИЧЕСКИЙ ПРОЕКТ</a:t>
            </a:r>
            <a: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для детей средней группы</a:t>
            </a:r>
            <a:b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«Секреты воды»</a:t>
            </a:r>
            <a: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54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5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0"/>
            <a:ext cx="7920880" cy="15841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«Детский сад №11 «Ромашка» города Алушта 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62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j-lt"/>
              </a:rPr>
              <a:t>Тип проекта:</a:t>
            </a:r>
            <a:r>
              <a:rPr lang="ru-RU" sz="2800" dirty="0">
                <a:latin typeface="+mj-lt"/>
              </a:rPr>
              <a:t> познавательно-исследовательский.</a:t>
            </a:r>
          </a:p>
          <a:p>
            <a:r>
              <a:rPr lang="ru-RU" sz="2800" b="1" dirty="0">
                <a:latin typeface="+mj-lt"/>
              </a:rPr>
              <a:t>Продолжительность проекта:</a:t>
            </a:r>
            <a:r>
              <a:rPr lang="ru-RU" sz="2800" dirty="0">
                <a:latin typeface="+mj-lt"/>
              </a:rPr>
              <a:t> краткосрочный </a:t>
            </a:r>
          </a:p>
          <a:p>
            <a:r>
              <a:rPr lang="ru-RU" sz="2800" b="1" dirty="0">
                <a:latin typeface="+mj-lt"/>
              </a:rPr>
              <a:t>Цель проекта:</a:t>
            </a:r>
            <a:r>
              <a:rPr lang="ru-RU" sz="2800" dirty="0">
                <a:latin typeface="+mj-lt"/>
              </a:rPr>
              <a:t> расширить представление детей о воде.</a:t>
            </a:r>
          </a:p>
          <a:p>
            <a:r>
              <a:rPr lang="ru-RU" sz="2800" b="1" dirty="0">
                <a:latin typeface="+mj-lt"/>
              </a:rPr>
              <a:t>Задачи проекта:</a:t>
            </a:r>
            <a:endParaRPr lang="ru-RU" sz="2800" dirty="0">
              <a:latin typeface="+mj-lt"/>
            </a:endParaRP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- создать условия для формирования у детей познавательного интереса;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- расширить представления детей о свойствах воды и её переходах из одного состояниях в другое;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- формировать представления о значении воды в жизни человека.</a:t>
            </a:r>
          </a:p>
          <a:p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Эксперимент</a:t>
            </a:r>
            <a:r>
              <a:rPr lang="ru-RU" b="1" dirty="0"/>
              <a:t> «Вода растворяет вещества»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313453" cy="3235090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528392" cy="4704523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2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176464" cy="5568619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176464" cy="5280587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8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Эксперименты</a:t>
            </a:r>
            <a:r>
              <a:rPr lang="en-US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</a:t>
            </a:r>
            <a:r>
              <a:rPr lang="ru-RU" b="1" dirty="0"/>
              <a:t>Цветные льдинки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3292077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54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казки </a:t>
            </a:r>
            <a:r>
              <a:rPr lang="ru-RU" b="1" dirty="0"/>
              <a:t>о воде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5744" y="1064737"/>
            <a:ext cx="4680520" cy="6240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34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362627" cy="5199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98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9857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28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ЭКОЛОГИЧЕСКИЙ ПРОЕКТ для детей средней группы «Секреты воды» </vt:lpstr>
      <vt:lpstr>Презентация PowerPoint</vt:lpstr>
      <vt:lpstr>Эксперимент «Вода растворяет вещества»</vt:lpstr>
      <vt:lpstr>Презентация PowerPoint</vt:lpstr>
      <vt:lpstr>Эксперименты   «Цветные льдинки»</vt:lpstr>
      <vt:lpstr>Сказки о воде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для детей средней группы «Секреты воды» </dc:title>
  <dc:creator>Пользователь</dc:creator>
  <cp:lastModifiedBy>Пользователь</cp:lastModifiedBy>
  <cp:revision>2</cp:revision>
  <dcterms:created xsi:type="dcterms:W3CDTF">2018-02-05T16:09:47Z</dcterms:created>
  <dcterms:modified xsi:type="dcterms:W3CDTF">2018-02-05T16:31:09Z</dcterms:modified>
</cp:coreProperties>
</file>